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C"/>
          </a:solidFill>
        </a:fill>
      </a:tcStyle>
    </a:wholeTbl>
    <a:band2H>
      <a:tcTxStyle/>
      <a:tcStyle>
        <a:tcBdr/>
        <a:fill>
          <a:solidFill>
            <a:srgbClr val="E7F1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F8D8"/>
          </a:solidFill>
        </a:fill>
      </a:tcStyle>
    </a:wholeTbl>
    <a:band2H>
      <a:tcTxStyle/>
      <a:tcStyle>
        <a:tcBdr/>
        <a:fill>
          <a:solidFill>
            <a:srgbClr val="FCFB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CCD5"/>
          </a:solidFill>
        </a:fill>
      </a:tcStyle>
    </a:wholeTbl>
    <a:band2H>
      <a:tcTxStyle/>
      <a:tcStyle>
        <a:tcBdr/>
        <a:fill>
          <a:solidFill>
            <a:srgbClr val="E9E7EB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notesMaster" Target="notesMasters/notesMaster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" name="Shape 12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n-lt"/>
        <a:ea typeface="+mn-ea"/>
        <a:cs typeface="+mn-cs"/>
        <a:sym typeface="Calibri"/>
      </a:defRPr>
    </a:lvl1pPr>
    <a:lvl2pPr indent="228600" defTabSz="457200" latinLnBrk="0">
      <a:defRPr sz="1200">
        <a:latin typeface="+mn-lt"/>
        <a:ea typeface="+mn-ea"/>
        <a:cs typeface="+mn-cs"/>
        <a:sym typeface="Calibri"/>
      </a:defRPr>
    </a:lvl2pPr>
    <a:lvl3pPr indent="457200" defTabSz="457200" latinLnBrk="0">
      <a:defRPr sz="1200">
        <a:latin typeface="+mn-lt"/>
        <a:ea typeface="+mn-ea"/>
        <a:cs typeface="+mn-cs"/>
        <a:sym typeface="Calibri"/>
      </a:defRPr>
    </a:lvl3pPr>
    <a:lvl4pPr indent="685800" defTabSz="457200" latinLnBrk="0">
      <a:defRPr sz="1200">
        <a:latin typeface="+mn-lt"/>
        <a:ea typeface="+mn-ea"/>
        <a:cs typeface="+mn-cs"/>
        <a:sym typeface="Calibri"/>
      </a:defRPr>
    </a:lvl4pPr>
    <a:lvl5pPr indent="914400" defTabSz="457200" latinLnBrk="0"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t>Texto do título</a:t>
            </a:r>
          </a:p>
        </p:txBody>
      </p:sp>
      <p:sp>
        <p:nvSpPr>
          <p:cNvPr id="14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5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237" y="4123321"/>
            <a:ext cx="729725" cy="497307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pic>
        <p:nvPicPr>
          <p:cNvPr id="102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237" y="4123321"/>
            <a:ext cx="729725" cy="497307"/>
          </a:xfrm>
          <a:prstGeom prst="rect">
            <a:avLst/>
          </a:prstGeom>
          <a:ln w="12700">
            <a:miter lim="400000"/>
          </a:ln>
        </p:spPr>
      </p:pic>
      <p:sp>
        <p:nvSpPr>
          <p:cNvPr id="103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pic>
        <p:nvPicPr>
          <p:cNvPr id="111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2492" y="4125744"/>
            <a:ext cx="722616" cy="49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t>Texto do título</a:t>
            </a:r>
          </a:p>
        </p:txBody>
      </p:sp>
      <p:sp>
        <p:nvSpPr>
          <p:cNvPr id="120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121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237" y="4123321"/>
            <a:ext cx="729725" cy="497307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3" name="Nível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4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o do título"/>
          <p:cNvSpPr txBox="1">
            <a:spLocks noGrp="1"/>
          </p:cNvSpPr>
          <p:nvPr>
            <p:ph type="title"/>
          </p:nvPr>
        </p:nvSpPr>
        <p:spPr>
          <a:xfrm>
            <a:off x="722314" y="4114800"/>
            <a:ext cx="7659687" cy="876300"/>
          </a:xfrm>
          <a:prstGeom prst="rect">
            <a:avLst/>
          </a:prstGeom>
        </p:spPr>
        <p:txBody>
          <a:bodyPr anchor="t"/>
          <a:lstStyle>
            <a:lvl1pPr>
              <a:defRPr sz="3600" cap="all"/>
            </a:lvl1pPr>
          </a:lstStyle>
          <a:p>
            <a:r>
              <a:t>Texto do título</a:t>
            </a:r>
          </a:p>
        </p:txBody>
      </p:sp>
      <p:sp>
        <p:nvSpPr>
          <p:cNvPr id="32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722314" y="2889647"/>
            <a:ext cx="6135688" cy="12251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3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1" name="Nível um…"/>
          <p:cNvSpPr txBox="1">
            <a:spLocks noGrp="1"/>
          </p:cNvSpPr>
          <p:nvPr>
            <p:ph type="body" sz="half" idx="1"/>
          </p:nvPr>
        </p:nvSpPr>
        <p:spPr>
          <a:xfrm>
            <a:off x="457200" y="1152144"/>
            <a:ext cx="3657600" cy="3442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78180" indent="-266700">
              <a:spcBef>
                <a:spcPts val="600"/>
              </a:spcBef>
              <a:defRPr sz="2800"/>
            </a:lvl2pPr>
            <a:lvl3pPr marL="1097279" indent="-320039">
              <a:spcBef>
                <a:spcPts val="600"/>
              </a:spcBef>
              <a:defRPr sz="2800"/>
            </a:lvl3pPr>
            <a:lvl4pPr marL="1407160" indent="-355600">
              <a:spcBef>
                <a:spcPts val="600"/>
              </a:spcBef>
              <a:defRPr sz="2800"/>
            </a:lvl4pPr>
            <a:lvl5pPr marL="1681479" indent="-355599">
              <a:spcBef>
                <a:spcPts val="600"/>
              </a:spcBef>
              <a:defRPr sz="28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2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0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457200" y="1151334"/>
            <a:ext cx="3657600" cy="479823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419600" y="1151334"/>
            <a:ext cx="3657600" cy="47982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pPr>
            <a:endParaRPr/>
          </a:p>
        </p:txBody>
      </p:sp>
      <p:sp>
        <p:nvSpPr>
          <p:cNvPr id="52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60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o do título"/>
          <p:cNvSpPr txBox="1">
            <a:spLocks noGrp="1"/>
          </p:cNvSpPr>
          <p:nvPr>
            <p:ph type="title"/>
          </p:nvPr>
        </p:nvSpPr>
        <p:spPr>
          <a:xfrm>
            <a:off x="304800" y="4121658"/>
            <a:ext cx="7772401" cy="445771"/>
          </a:xfrm>
          <a:prstGeom prst="rect">
            <a:avLst/>
          </a:prstGeom>
        </p:spPr>
        <p:txBody>
          <a:bodyPr anchor="b"/>
          <a:lstStyle>
            <a:lvl1pPr algn="ctr">
              <a:defRPr sz="2200" b="1"/>
            </a:lvl1pPr>
          </a:lstStyle>
          <a:p>
            <a:r>
              <a:t>Texto do título</a:t>
            </a:r>
          </a:p>
        </p:txBody>
      </p:sp>
      <p:sp>
        <p:nvSpPr>
          <p:cNvPr id="75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304800" y="4572000"/>
            <a:ext cx="7772401" cy="457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76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o do título"/>
          <p:cNvSpPr txBox="1">
            <a:spLocks noGrp="1"/>
          </p:cNvSpPr>
          <p:nvPr>
            <p:ph type="title"/>
          </p:nvPr>
        </p:nvSpPr>
        <p:spPr>
          <a:xfrm>
            <a:off x="301752" y="4121458"/>
            <a:ext cx="7772401" cy="445971"/>
          </a:xfrm>
          <a:prstGeom prst="rect">
            <a:avLst/>
          </a:prstGeom>
        </p:spPr>
        <p:txBody>
          <a:bodyPr anchor="b"/>
          <a:lstStyle>
            <a:lvl1pPr algn="ctr">
              <a:defRPr sz="2200" b="1"/>
            </a:lvl1pPr>
          </a:lstStyle>
          <a:p>
            <a:r>
              <a:t>Texto do título</a:t>
            </a:r>
          </a:p>
        </p:txBody>
      </p:sp>
      <p:sp>
        <p:nvSpPr>
          <p:cNvPr id="84" name="Picture Placeholder 2"/>
          <p:cNvSpPr>
            <a:spLocks noGrp="1"/>
          </p:cNvSpPr>
          <p:nvPr>
            <p:ph type="pic" idx="21"/>
          </p:nvPr>
        </p:nvSpPr>
        <p:spPr>
          <a:xfrm>
            <a:off x="0" y="0"/>
            <a:ext cx="8458200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5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301752" y="4572000"/>
            <a:ext cx="7772401" cy="459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86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5000">
              <a:srgbClr val="FFFFFF"/>
            </a:gs>
            <a:gs pos="100000">
              <a:srgbClr val="D9D9D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Texto do título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6200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5" name="Nível um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8531787" y="4254961"/>
            <a:ext cx="548641" cy="260698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0" tIns="0" rIns="0" bIns="0" anchor="ctr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9pPr>
    </p:titleStyle>
    <p:bodyStyle>
      <a:lvl1pPr marL="3429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662940" marR="0" indent="-25145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056639" marR="0" indent="-279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365885" marR="0" indent="-3143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685108" marR="0" indent="-35922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184186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202474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2207623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239050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3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2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 /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 /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 /><Relationship Id="rId1" Type="http://schemas.openxmlformats.org/officeDocument/2006/relationships/slideLayout" Target="../slideLayouts/slideLayout2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 /><Relationship Id="rId1" Type="http://schemas.openxmlformats.org/officeDocument/2006/relationships/slideLayout" Target="../slideLayouts/slideLayout2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 /><Relationship Id="rId1" Type="http://schemas.openxmlformats.org/officeDocument/2006/relationships/slideLayout" Target="../slideLayouts/slideLayout2.xml" 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 /><Relationship Id="rId1" Type="http://schemas.openxmlformats.org/officeDocument/2006/relationships/slideLayout" Target="../slideLayouts/slideLayout2.xml" 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 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10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10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ubtitle 2"/>
          <p:cNvSpPr txBox="1">
            <a:spLocks noGrp="1"/>
          </p:cNvSpPr>
          <p:nvPr>
            <p:ph type="body" sz="half" idx="1"/>
          </p:nvPr>
        </p:nvSpPr>
        <p:spPr>
          <a:xfrm>
            <a:off x="1669731" y="3235787"/>
            <a:ext cx="6300905" cy="1556554"/>
          </a:xfrm>
          <a:prstGeom prst="rect">
            <a:avLst/>
          </a:prstGeom>
        </p:spPr>
        <p:txBody>
          <a:bodyPr/>
          <a:lstStyle>
            <a:lvl1pPr algn="r">
              <a:spcBef>
                <a:spcPts val="500"/>
              </a:spcBef>
              <a:defRPr sz="3400" b="1" i="1">
                <a:solidFill>
                  <a:srgbClr val="006060"/>
                </a:solidFill>
                <a:effectLst>
                  <a:outerShdw blurRad="25400" dist="38100" dir="2700000" rotWithShape="0">
                    <a:srgbClr val="000000">
                      <a:alpha val="52000"/>
                    </a:srgbClr>
                  </a:outerShdw>
                </a:effectLst>
              </a:defRPr>
            </a:lvl1pPr>
          </a:lstStyle>
          <a:p>
            <a:r>
              <a:t> LIDERE UMA CÉLULA VITORIOSA</a:t>
            </a:r>
          </a:p>
        </p:txBody>
      </p:sp>
      <p:pic>
        <p:nvPicPr>
          <p:cNvPr id="132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6964" y="429494"/>
            <a:ext cx="7693814" cy="2885182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PCE- PLANO DE CRESCIMENTO ESPIRITUAL"/>
          <p:cNvSpPr/>
          <p:nvPr/>
        </p:nvSpPr>
        <p:spPr>
          <a:xfrm>
            <a:off x="10703" y="1435273"/>
            <a:ext cx="5075572" cy="118374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29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PCE- PLANO DE CRESCIMENTO ESPIRITUAL</a:t>
            </a:r>
          </a:p>
        </p:txBody>
      </p:sp>
      <p:grpSp>
        <p:nvGrpSpPr>
          <p:cNvPr id="136" name="Agrupar"/>
          <p:cNvGrpSpPr/>
          <p:nvPr/>
        </p:nvGrpSpPr>
        <p:grpSpPr>
          <a:xfrm>
            <a:off x="7277782" y="790737"/>
            <a:ext cx="1810884" cy="2162696"/>
            <a:chOff x="0" y="0"/>
            <a:chExt cx="1810883" cy="2162695"/>
          </a:xfrm>
        </p:grpSpPr>
        <p:sp>
          <p:nvSpPr>
            <p:cNvPr id="134" name="4"/>
            <p:cNvSpPr/>
            <p:nvPr/>
          </p:nvSpPr>
          <p:spPr>
            <a:xfrm>
              <a:off x="0" y="351811"/>
              <a:ext cx="1810884" cy="1810885"/>
            </a:xfrm>
            <a:prstGeom prst="roundRect">
              <a:avLst>
                <a:gd name="adj" fmla="val 11069"/>
              </a:avLst>
            </a:prstGeom>
            <a:solidFill>
              <a:schemeClr val="accent1">
                <a:lumOff val="-8431"/>
              </a:schemeClr>
            </a:solidFill>
            <a:ln w="12700" cap="flat">
              <a:solidFill>
                <a:srgbClr val="004D65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3200" b="1">
                  <a:solidFill>
                    <a:srgbClr val="FFFFFF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135" name="NÍVEL"/>
            <p:cNvSpPr/>
            <p:nvPr/>
          </p:nvSpPr>
          <p:spPr>
            <a:xfrm>
              <a:off x="165560" y="0"/>
              <a:ext cx="1479765" cy="512297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hueOff val="-293268"/>
                    <a:satOff val="-29419"/>
                    <a:lumOff val="37290"/>
                  </a:schemeClr>
                </a:gs>
              </a:gsLst>
              <a:lin ang="16200000" scaled="0"/>
            </a:gradFill>
            <a:ln w="12700" cap="flat">
              <a:noFill/>
              <a:miter lim="400000"/>
            </a:ln>
            <a:effectLst>
              <a:outerShdw blurRad="190500" dist="12700" dir="5400000" rotWithShape="0">
                <a:srgbClr val="000000">
                  <a:alpha val="75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3400" b="1"/>
              </a:lvl1pPr>
            </a:lstStyle>
            <a:p>
              <a:r>
                <a:t>NÍVEL</a:t>
              </a:r>
            </a:p>
          </p:txBody>
        </p:sp>
      </p:grp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it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1. Lanche e Comunhão (30’)</a:t>
            </a:r>
          </a:p>
        </p:txBody>
      </p:sp>
      <p:sp>
        <p:nvSpPr>
          <p:cNvPr id="169" name="TextBox 20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Reunião da Célula</a:t>
            </a:r>
          </a:p>
        </p:txBody>
      </p:sp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/>
          <a:srcRect b="9977"/>
          <a:stretch>
            <a:fillRect/>
          </a:stretch>
        </p:blipFill>
        <p:spPr>
          <a:xfrm>
            <a:off x="1394776" y="1415635"/>
            <a:ext cx="5919292" cy="372786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it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2. Quebra-gelo (15’)</a:t>
            </a:r>
          </a:p>
        </p:txBody>
      </p:sp>
      <p:sp>
        <p:nvSpPr>
          <p:cNvPr id="173" name="TextBox 20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Reunião da Célula</a:t>
            </a:r>
          </a:p>
        </p:txBody>
      </p:sp>
      <p:pic>
        <p:nvPicPr>
          <p:cNvPr id="174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2957" y="1518810"/>
            <a:ext cx="6110973" cy="36360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Tit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3. Louvor e Adoração (20’)</a:t>
            </a:r>
          </a:p>
        </p:txBody>
      </p:sp>
      <p:sp>
        <p:nvSpPr>
          <p:cNvPr id="177" name="TextBox 20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Reunião da Célula</a:t>
            </a:r>
          </a:p>
        </p:txBody>
      </p:sp>
      <p:pic>
        <p:nvPicPr>
          <p:cNvPr id="178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52" y="1412490"/>
            <a:ext cx="5613123" cy="37310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4. Compartilhamento (10’)</a:t>
            </a:r>
          </a:p>
        </p:txBody>
      </p:sp>
      <p:sp>
        <p:nvSpPr>
          <p:cNvPr id="181" name="TextBox 20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Reunião da Célula</a:t>
            </a:r>
          </a:p>
        </p:txBody>
      </p:sp>
      <p:pic>
        <p:nvPicPr>
          <p:cNvPr id="182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491" y="1317572"/>
            <a:ext cx="5736025" cy="38259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itle 2"/>
          <p:cNvSpPr txBox="1">
            <a:spLocks noGrp="1"/>
          </p:cNvSpPr>
          <p:nvPr>
            <p:ph type="title"/>
          </p:nvPr>
        </p:nvSpPr>
        <p:spPr>
          <a:xfrm>
            <a:off x="226793" y="126605"/>
            <a:ext cx="7850407" cy="8572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t>5. Edificação Estudo da Palavra (30’)</a:t>
            </a:r>
          </a:p>
        </p:txBody>
      </p:sp>
      <p:sp>
        <p:nvSpPr>
          <p:cNvPr id="185" name="TextBox 20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Reunião da Célula</a:t>
            </a:r>
          </a:p>
        </p:txBody>
      </p:sp>
      <p:pic>
        <p:nvPicPr>
          <p:cNvPr id="186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57300"/>
            <a:ext cx="7620000" cy="3886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itle 2"/>
          <p:cNvSpPr txBox="1">
            <a:spLocks noGrp="1"/>
          </p:cNvSpPr>
          <p:nvPr>
            <p:ph type="title"/>
          </p:nvPr>
        </p:nvSpPr>
        <p:spPr>
          <a:xfrm>
            <a:off x="181433" y="205978"/>
            <a:ext cx="8130521" cy="857251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6. Desafios Práticos e Avisos (15’)</a:t>
            </a:r>
          </a:p>
        </p:txBody>
      </p:sp>
      <p:sp>
        <p:nvSpPr>
          <p:cNvPr id="189" name="TextBox 20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Reunião da Célula</a:t>
            </a:r>
          </a:p>
        </p:txBody>
      </p:sp>
      <p:pic>
        <p:nvPicPr>
          <p:cNvPr id="190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7737" y="1184548"/>
            <a:ext cx="5080160" cy="39589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itle 2"/>
          <p:cNvSpPr txBox="1">
            <a:spLocks noGrp="1"/>
          </p:cNvSpPr>
          <p:nvPr>
            <p:ph type="title"/>
          </p:nvPr>
        </p:nvSpPr>
        <p:spPr>
          <a:xfrm>
            <a:off x="181433" y="205978"/>
            <a:ext cx="8130521" cy="857251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7. Outras Considerações</a:t>
            </a:r>
          </a:p>
        </p:txBody>
      </p:sp>
      <p:sp>
        <p:nvSpPr>
          <p:cNvPr id="193" name="TextBox 20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Reunião da Célula</a:t>
            </a:r>
          </a:p>
        </p:txBody>
      </p:sp>
      <p:pic>
        <p:nvPicPr>
          <p:cNvPr id="194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115" y="1251024"/>
            <a:ext cx="5842366" cy="38924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646" y="0"/>
            <a:ext cx="6858001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Title 2"/>
          <p:cNvSpPr txBox="1">
            <a:spLocks noGrp="1"/>
          </p:cNvSpPr>
          <p:nvPr>
            <p:ph type="title"/>
          </p:nvPr>
        </p:nvSpPr>
        <p:spPr>
          <a:xfrm>
            <a:off x="181433" y="95250"/>
            <a:ext cx="8130521" cy="85725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1. Coração Puro</a:t>
            </a:r>
          </a:p>
        </p:txBody>
      </p:sp>
      <p:sp>
        <p:nvSpPr>
          <p:cNvPr id="198" name="TextBox 20"/>
          <p:cNvSpPr txBox="1"/>
          <p:nvPr/>
        </p:nvSpPr>
        <p:spPr>
          <a:xfrm rot="5400000">
            <a:off x="6660366" y="1999534"/>
            <a:ext cx="4292084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Reuniões Atraentes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itle 2"/>
          <p:cNvSpPr txBox="1">
            <a:spLocks noGrp="1"/>
          </p:cNvSpPr>
          <p:nvPr>
            <p:ph type="title"/>
          </p:nvPr>
        </p:nvSpPr>
        <p:spPr>
          <a:xfrm>
            <a:off x="181433" y="95250"/>
            <a:ext cx="8130521" cy="85725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2. Braços Acolhedores</a:t>
            </a:r>
          </a:p>
        </p:txBody>
      </p:sp>
      <p:sp>
        <p:nvSpPr>
          <p:cNvPr id="201" name="TextBox 20"/>
          <p:cNvSpPr txBox="1"/>
          <p:nvPr/>
        </p:nvSpPr>
        <p:spPr>
          <a:xfrm rot="5400000">
            <a:off x="6660366" y="1999534"/>
            <a:ext cx="4292084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Reuniões Atraentes</a:t>
            </a:r>
          </a:p>
        </p:txBody>
      </p:sp>
      <p:pic>
        <p:nvPicPr>
          <p:cNvPr id="202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49" y="562283"/>
            <a:ext cx="6871825" cy="458121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itle 2"/>
          <p:cNvSpPr txBox="1">
            <a:spLocks noGrp="1"/>
          </p:cNvSpPr>
          <p:nvPr>
            <p:ph type="title"/>
          </p:nvPr>
        </p:nvSpPr>
        <p:spPr>
          <a:xfrm>
            <a:off x="181433" y="95250"/>
            <a:ext cx="8130521" cy="85725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Encontro (15’)</a:t>
            </a:r>
          </a:p>
        </p:txBody>
      </p:sp>
      <p:sp>
        <p:nvSpPr>
          <p:cNvPr id="205" name="TextBox 20"/>
          <p:cNvSpPr txBox="1"/>
          <p:nvPr/>
        </p:nvSpPr>
        <p:spPr>
          <a:xfrm rot="5400000">
            <a:off x="6660366" y="1999534"/>
            <a:ext cx="4292084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Reuniões Atraentes</a:t>
            </a:r>
          </a:p>
        </p:txBody>
      </p:sp>
      <p:pic>
        <p:nvPicPr>
          <p:cNvPr id="206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7041" y="1096915"/>
            <a:ext cx="6474535" cy="404658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PCE"/>
          <p:cNvSpPr/>
          <p:nvPr/>
        </p:nvSpPr>
        <p:spPr>
          <a:xfrm>
            <a:off x="1395506" y="610504"/>
            <a:ext cx="2514376" cy="8686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76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PCE</a:t>
            </a:r>
          </a:p>
        </p:txBody>
      </p:sp>
      <p:sp>
        <p:nvSpPr>
          <p:cNvPr id="140" name="Plano de Crescimento Espiritual"/>
          <p:cNvSpPr/>
          <p:nvPr/>
        </p:nvSpPr>
        <p:spPr>
          <a:xfrm>
            <a:off x="3884857" y="605270"/>
            <a:ext cx="5166367" cy="8791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29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Plano de Crescimento Espiritual</a:t>
            </a:r>
          </a:p>
        </p:txBody>
      </p:sp>
      <p:pic>
        <p:nvPicPr>
          <p:cNvPr id="141" name="IMG_1766.jpeg" descr="IMG_1766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563" y="3541154"/>
            <a:ext cx="721075" cy="491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itle 2"/>
          <p:cNvSpPr txBox="1">
            <a:spLocks noGrp="1"/>
          </p:cNvSpPr>
          <p:nvPr>
            <p:ph type="title"/>
          </p:nvPr>
        </p:nvSpPr>
        <p:spPr>
          <a:xfrm>
            <a:off x="181433" y="95250"/>
            <a:ext cx="8130521" cy="85725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Exaltação (20’)</a:t>
            </a:r>
          </a:p>
        </p:txBody>
      </p:sp>
      <p:sp>
        <p:nvSpPr>
          <p:cNvPr id="209" name="TextBox 20"/>
          <p:cNvSpPr txBox="1"/>
          <p:nvPr/>
        </p:nvSpPr>
        <p:spPr>
          <a:xfrm rot="5400000">
            <a:off x="6660366" y="1999534"/>
            <a:ext cx="4292084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Reuniões Atraentes</a:t>
            </a:r>
          </a:p>
        </p:txBody>
      </p:sp>
      <p:pic>
        <p:nvPicPr>
          <p:cNvPr id="210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765" y="1410885"/>
            <a:ext cx="6527801" cy="3505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2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611" y="850900"/>
            <a:ext cx="6438901" cy="4292600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Title 2"/>
          <p:cNvSpPr txBox="1">
            <a:spLocks noGrp="1"/>
          </p:cNvSpPr>
          <p:nvPr>
            <p:ph type="title"/>
          </p:nvPr>
        </p:nvSpPr>
        <p:spPr>
          <a:xfrm>
            <a:off x="181433" y="95250"/>
            <a:ext cx="8130521" cy="85725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Edificação (40’)</a:t>
            </a:r>
          </a:p>
        </p:txBody>
      </p:sp>
      <p:sp>
        <p:nvSpPr>
          <p:cNvPr id="214" name="TextBox 20"/>
          <p:cNvSpPr txBox="1"/>
          <p:nvPr/>
        </p:nvSpPr>
        <p:spPr>
          <a:xfrm rot="5400000">
            <a:off x="6660366" y="1999534"/>
            <a:ext cx="4292084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Reuniões Atraentes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itle 2"/>
          <p:cNvSpPr txBox="1">
            <a:spLocks noGrp="1"/>
          </p:cNvSpPr>
          <p:nvPr>
            <p:ph type="title"/>
          </p:nvPr>
        </p:nvSpPr>
        <p:spPr>
          <a:xfrm>
            <a:off x="181433" y="95250"/>
            <a:ext cx="8130521" cy="85725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Evangelismo (15’)</a:t>
            </a:r>
          </a:p>
        </p:txBody>
      </p:sp>
      <p:sp>
        <p:nvSpPr>
          <p:cNvPr id="217" name="TextBox 20"/>
          <p:cNvSpPr txBox="1"/>
          <p:nvPr/>
        </p:nvSpPr>
        <p:spPr>
          <a:xfrm rot="5400000">
            <a:off x="6660366" y="1999534"/>
            <a:ext cx="4292084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Reuniões Atraentes</a:t>
            </a:r>
          </a:p>
        </p:txBody>
      </p:sp>
      <p:pic>
        <p:nvPicPr>
          <p:cNvPr id="218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434" y="1168400"/>
            <a:ext cx="7810501" cy="39751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itle 2"/>
          <p:cNvSpPr txBox="1">
            <a:spLocks noGrp="1"/>
          </p:cNvSpPr>
          <p:nvPr>
            <p:ph type="title"/>
          </p:nvPr>
        </p:nvSpPr>
        <p:spPr>
          <a:xfrm>
            <a:off x="181433" y="95250"/>
            <a:ext cx="8130521" cy="85725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3. Pernas que suportam</a:t>
            </a:r>
          </a:p>
        </p:txBody>
      </p:sp>
      <p:sp>
        <p:nvSpPr>
          <p:cNvPr id="221" name="TextBox 20"/>
          <p:cNvSpPr txBox="1"/>
          <p:nvPr/>
        </p:nvSpPr>
        <p:spPr>
          <a:xfrm rot="5400000">
            <a:off x="6660366" y="1999534"/>
            <a:ext cx="4292084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Reuniões Atraentes</a:t>
            </a:r>
          </a:p>
        </p:txBody>
      </p:sp>
      <p:pic>
        <p:nvPicPr>
          <p:cNvPr id="222" name="Picture 1" descr="Picture 1"/>
          <p:cNvPicPr>
            <a:picLocks noChangeAspect="1"/>
          </p:cNvPicPr>
          <p:nvPr/>
        </p:nvPicPr>
        <p:blipFill>
          <a:blip r:embed="rId2"/>
          <a:srcRect b="7514"/>
          <a:stretch>
            <a:fillRect/>
          </a:stretch>
        </p:blipFill>
        <p:spPr>
          <a:xfrm>
            <a:off x="1449755" y="1009007"/>
            <a:ext cx="6172201" cy="41344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itle 2"/>
          <p:cNvSpPr txBox="1">
            <a:spLocks noGrp="1"/>
          </p:cNvSpPr>
          <p:nvPr>
            <p:ph type="title"/>
          </p:nvPr>
        </p:nvSpPr>
        <p:spPr>
          <a:xfrm>
            <a:off x="181433" y="95250"/>
            <a:ext cx="8130521" cy="85725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4. Alma aberta</a:t>
            </a:r>
          </a:p>
        </p:txBody>
      </p:sp>
      <p:sp>
        <p:nvSpPr>
          <p:cNvPr id="225" name="TextBox 20"/>
          <p:cNvSpPr txBox="1"/>
          <p:nvPr/>
        </p:nvSpPr>
        <p:spPr>
          <a:xfrm rot="5400000">
            <a:off x="6660366" y="1999534"/>
            <a:ext cx="4292084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Reuniões Atraentes</a:t>
            </a:r>
          </a:p>
        </p:txBody>
      </p:sp>
      <p:pic>
        <p:nvPicPr>
          <p:cNvPr id="226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5670" y="1133865"/>
            <a:ext cx="6646741" cy="40096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2"/>
          <p:cNvSpPr txBox="1">
            <a:spLocks noGrp="1"/>
          </p:cNvSpPr>
          <p:nvPr>
            <p:ph type="title"/>
          </p:nvPr>
        </p:nvSpPr>
        <p:spPr>
          <a:xfrm>
            <a:off x="181433" y="95250"/>
            <a:ext cx="8130521" cy="85725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5. Mente Curiosa</a:t>
            </a:r>
          </a:p>
        </p:txBody>
      </p:sp>
      <p:sp>
        <p:nvSpPr>
          <p:cNvPr id="229" name="TextBox 20"/>
          <p:cNvSpPr txBox="1"/>
          <p:nvPr/>
        </p:nvSpPr>
        <p:spPr>
          <a:xfrm rot="5400000">
            <a:off x="6660366" y="1999534"/>
            <a:ext cx="4292084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Reuniões Atraentes</a:t>
            </a:r>
          </a:p>
        </p:txBody>
      </p:sp>
      <p:pic>
        <p:nvPicPr>
          <p:cNvPr id="230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680" y="1173829"/>
            <a:ext cx="7053254" cy="396967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738" y="0"/>
            <a:ext cx="7735501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Title 2"/>
          <p:cNvSpPr txBox="1">
            <a:spLocks noGrp="1"/>
          </p:cNvSpPr>
          <p:nvPr>
            <p:ph type="title"/>
          </p:nvPr>
        </p:nvSpPr>
        <p:spPr>
          <a:xfrm>
            <a:off x="181433" y="95250"/>
            <a:ext cx="8130521" cy="85725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6. Ouvidos para ouvir</a:t>
            </a:r>
          </a:p>
        </p:txBody>
      </p:sp>
      <p:sp>
        <p:nvSpPr>
          <p:cNvPr id="234" name="TextBox 20"/>
          <p:cNvSpPr txBox="1"/>
          <p:nvPr/>
        </p:nvSpPr>
        <p:spPr>
          <a:xfrm rot="5400000">
            <a:off x="6660366" y="1999534"/>
            <a:ext cx="4292084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Reuniões Atraentes</a:t>
            </a:r>
          </a:p>
        </p:txBody>
      </p: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itle 2"/>
          <p:cNvSpPr txBox="1">
            <a:spLocks noGrp="1"/>
          </p:cNvSpPr>
          <p:nvPr>
            <p:ph type="title"/>
          </p:nvPr>
        </p:nvSpPr>
        <p:spPr>
          <a:xfrm>
            <a:off x="181433" y="95250"/>
            <a:ext cx="8130521" cy="85725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7. Lingua encorajadora</a:t>
            </a:r>
          </a:p>
        </p:txBody>
      </p:sp>
      <p:sp>
        <p:nvSpPr>
          <p:cNvPr id="237" name="TextBox 20"/>
          <p:cNvSpPr txBox="1"/>
          <p:nvPr/>
        </p:nvSpPr>
        <p:spPr>
          <a:xfrm rot="5400000">
            <a:off x="6660366" y="1999534"/>
            <a:ext cx="4292084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Reuniões Atraentes</a:t>
            </a:r>
          </a:p>
        </p:txBody>
      </p:sp>
      <p:pic>
        <p:nvPicPr>
          <p:cNvPr id="238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402" y="1206500"/>
            <a:ext cx="7874001" cy="3937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itle 2"/>
          <p:cNvSpPr txBox="1">
            <a:spLocks noGrp="1"/>
          </p:cNvSpPr>
          <p:nvPr>
            <p:ph type="title"/>
          </p:nvPr>
        </p:nvSpPr>
        <p:spPr>
          <a:xfrm>
            <a:off x="181433" y="95250"/>
            <a:ext cx="8130521" cy="85725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8. Mãos afetuosas</a:t>
            </a:r>
          </a:p>
        </p:txBody>
      </p:sp>
      <p:sp>
        <p:nvSpPr>
          <p:cNvPr id="241" name="TextBox 20"/>
          <p:cNvSpPr txBox="1"/>
          <p:nvPr/>
        </p:nvSpPr>
        <p:spPr>
          <a:xfrm rot="5400000">
            <a:off x="6660366" y="1999534"/>
            <a:ext cx="4292084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Reuniões Atraentes</a:t>
            </a:r>
          </a:p>
        </p:txBody>
      </p:sp>
      <p:pic>
        <p:nvPicPr>
          <p:cNvPr id="242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663" y="238111"/>
            <a:ext cx="7337120" cy="49053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itle 2"/>
          <p:cNvSpPr txBox="1">
            <a:spLocks noGrp="1"/>
          </p:cNvSpPr>
          <p:nvPr>
            <p:ph type="title"/>
          </p:nvPr>
        </p:nvSpPr>
        <p:spPr>
          <a:xfrm>
            <a:off x="181433" y="95250"/>
            <a:ext cx="8130521" cy="857250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9. Andando juntos</a:t>
            </a:r>
          </a:p>
        </p:txBody>
      </p:sp>
      <p:sp>
        <p:nvSpPr>
          <p:cNvPr id="245" name="TextBox 20"/>
          <p:cNvSpPr txBox="1"/>
          <p:nvPr/>
        </p:nvSpPr>
        <p:spPr>
          <a:xfrm rot="5400000">
            <a:off x="6660366" y="1999534"/>
            <a:ext cx="4292084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Reuniões Atraentes</a:t>
            </a:r>
          </a:p>
        </p:txBody>
      </p:sp>
      <p:pic>
        <p:nvPicPr>
          <p:cNvPr id="246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756" y="1037410"/>
            <a:ext cx="6154329" cy="410609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Alvo...</a:t>
            </a:r>
          </a:p>
        </p:txBody>
      </p:sp>
      <p:sp>
        <p:nvSpPr>
          <p:cNvPr id="144" name="TextBox 2"/>
          <p:cNvSpPr txBox="1"/>
          <p:nvPr/>
        </p:nvSpPr>
        <p:spPr>
          <a:xfrm>
            <a:off x="682823" y="1662668"/>
            <a:ext cx="7116827" cy="1009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4800">
                <a:solidFill>
                  <a:srgbClr val="006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</a:t>
            </a:r>
            <a:r>
              <a:rPr sz="6000" b="1"/>
              <a:t> Novo Convertido</a:t>
            </a:r>
          </a:p>
        </p:txBody>
      </p:sp>
      <p:sp>
        <p:nvSpPr>
          <p:cNvPr id="145" name="TextBox 3"/>
          <p:cNvSpPr txBox="1"/>
          <p:nvPr/>
        </p:nvSpPr>
        <p:spPr>
          <a:xfrm>
            <a:off x="1218332" y="3344512"/>
            <a:ext cx="6045811" cy="1009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4800">
                <a:solidFill>
                  <a:srgbClr val="10475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</a:t>
            </a:r>
            <a:r>
              <a:rPr sz="4400"/>
              <a:t> </a:t>
            </a:r>
            <a:r>
              <a:rPr sz="6000" b="1"/>
              <a:t>Líder de Célula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 advAuto="0"/>
      <p:bldP spid="145" grpId="0" animBg="1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8" name="Picture 1" descr="Picture 1"/>
          <p:cNvPicPr>
            <a:picLocks noChangeAspect="1"/>
          </p:cNvPicPr>
          <p:nvPr/>
        </p:nvPicPr>
        <p:blipFill>
          <a:blip r:embed="rId2"/>
          <a:srcRect l="7611"/>
          <a:stretch>
            <a:fillRect/>
          </a:stretch>
        </p:blipFill>
        <p:spPr>
          <a:xfrm>
            <a:off x="0" y="0"/>
            <a:ext cx="8448028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49" name="Title 2"/>
          <p:cNvSpPr txBox="1">
            <a:spLocks noGrp="1"/>
          </p:cNvSpPr>
          <p:nvPr>
            <p:ph type="title"/>
          </p:nvPr>
        </p:nvSpPr>
        <p:spPr>
          <a:xfrm>
            <a:off x="181433" y="4222524"/>
            <a:ext cx="8130521" cy="857251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10. Olhos que observam</a:t>
            </a:r>
          </a:p>
        </p:txBody>
      </p:sp>
      <p:sp>
        <p:nvSpPr>
          <p:cNvPr id="250" name="TextBox 20"/>
          <p:cNvSpPr txBox="1"/>
          <p:nvPr/>
        </p:nvSpPr>
        <p:spPr>
          <a:xfrm rot="5400000">
            <a:off x="6660366" y="1999534"/>
            <a:ext cx="4292084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Reuniões Atraentes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Até 2030</a:t>
            </a:r>
          </a:p>
        </p:txBody>
      </p:sp>
      <p:sp>
        <p:nvSpPr>
          <p:cNvPr id="148" name="TextBox 2"/>
          <p:cNvSpPr txBox="1"/>
          <p:nvPr/>
        </p:nvSpPr>
        <p:spPr>
          <a:xfrm>
            <a:off x="1624911" y="1605973"/>
            <a:ext cx="5232659" cy="1203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8800" b="1">
                <a:solidFill>
                  <a:srgbClr val="006060"/>
                </a:solidFill>
              </a:defRPr>
            </a:lvl1pPr>
          </a:lstStyle>
          <a:p>
            <a:r>
              <a:t>200 células</a:t>
            </a:r>
          </a:p>
        </p:txBody>
      </p:sp>
      <p:sp>
        <p:nvSpPr>
          <p:cNvPr id="149" name="TextBox 3"/>
          <p:cNvSpPr txBox="1"/>
          <p:nvPr/>
        </p:nvSpPr>
        <p:spPr>
          <a:xfrm>
            <a:off x="1103765" y="3287817"/>
            <a:ext cx="6274952" cy="1203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8800" b="1">
                <a:solidFill>
                  <a:srgbClr val="10475C"/>
                </a:solidFill>
              </a:defRPr>
            </a:lvl1pPr>
          </a:lstStyle>
          <a:p>
            <a:r>
              <a:t>5000 pessoas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 animBg="1" advAuto="0"/>
      <p:bldP spid="149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589" y="245199"/>
            <a:ext cx="3195131" cy="4653103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TextBox 2"/>
          <p:cNvSpPr txBox="1"/>
          <p:nvPr/>
        </p:nvSpPr>
        <p:spPr>
          <a:xfrm>
            <a:off x="4626931" y="254117"/>
            <a:ext cx="3287772" cy="473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>
              <a:spcBef>
                <a:spcPts val="1200"/>
              </a:spcBef>
              <a:defRPr sz="3400" b="1">
                <a:solidFill>
                  <a:srgbClr val="006060"/>
                </a:solidFill>
              </a:defRPr>
            </a:pPr>
            <a:r>
              <a:t>Funcionam</a:t>
            </a:r>
          </a:p>
          <a:p>
            <a:pPr algn="r">
              <a:spcBef>
                <a:spcPts val="1200"/>
              </a:spcBef>
              <a:defRPr sz="3400" b="1"/>
            </a:pPr>
            <a:r>
              <a:t>Universais</a:t>
            </a:r>
          </a:p>
          <a:p>
            <a:pPr algn="r">
              <a:spcBef>
                <a:spcPts val="1200"/>
              </a:spcBef>
              <a:defRPr sz="3400" b="1">
                <a:solidFill>
                  <a:srgbClr val="006060"/>
                </a:solidFill>
              </a:defRPr>
            </a:pPr>
            <a:r>
              <a:t>Aplicação ampla</a:t>
            </a:r>
          </a:p>
          <a:p>
            <a:pPr algn="r">
              <a:spcBef>
                <a:spcPts val="1200"/>
              </a:spcBef>
              <a:defRPr sz="3400" b="1"/>
            </a:pPr>
            <a:r>
              <a:t>Fáceis</a:t>
            </a:r>
          </a:p>
          <a:p>
            <a:pPr algn="r">
              <a:spcBef>
                <a:spcPts val="1200"/>
              </a:spcBef>
              <a:defRPr sz="3400" b="1">
                <a:solidFill>
                  <a:srgbClr val="006060"/>
                </a:solidFill>
              </a:defRPr>
            </a:pPr>
            <a:r>
              <a:t>Praticáveis</a:t>
            </a:r>
          </a:p>
          <a:p>
            <a:pPr algn="r">
              <a:spcBef>
                <a:spcPts val="1200"/>
              </a:spcBef>
              <a:defRPr sz="3400" b="1"/>
            </a:pPr>
            <a:r>
              <a:t>Realistas</a:t>
            </a:r>
          </a:p>
          <a:p>
            <a:pPr algn="r">
              <a:spcBef>
                <a:spcPts val="1200"/>
              </a:spcBef>
              <a:defRPr sz="3400" b="1">
                <a:solidFill>
                  <a:srgbClr val="006060"/>
                </a:solidFill>
              </a:defRPr>
            </a:pPr>
            <a:r>
              <a:t>Motivadores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TextBox 8"/>
          <p:cNvSpPr txBox="1"/>
          <p:nvPr/>
        </p:nvSpPr>
        <p:spPr>
          <a:xfrm>
            <a:off x="757657" y="448699"/>
            <a:ext cx="6918916" cy="2619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9900">
                <a:solidFill>
                  <a:srgbClr val="006060"/>
                </a:solidFill>
              </a:defRPr>
            </a:lvl1pPr>
          </a:lstStyle>
          <a:p>
            <a:r>
              <a:t>+</a:t>
            </a:r>
          </a:p>
        </p:txBody>
      </p:sp>
      <p:sp>
        <p:nvSpPr>
          <p:cNvPr id="155" name="TextBox 1"/>
          <p:cNvSpPr txBox="1"/>
          <p:nvPr/>
        </p:nvSpPr>
        <p:spPr>
          <a:xfrm>
            <a:off x="757657" y="471383"/>
            <a:ext cx="6918916" cy="70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800" b="1"/>
            </a:pPr>
            <a:r>
              <a:t>Leitura</a:t>
            </a:r>
            <a:r>
              <a:rPr b="0"/>
              <a:t> completa do livro</a:t>
            </a:r>
          </a:p>
        </p:txBody>
      </p:sp>
      <p:sp>
        <p:nvSpPr>
          <p:cNvPr id="156" name="TextBox 6"/>
          <p:cNvSpPr txBox="1"/>
          <p:nvPr/>
        </p:nvSpPr>
        <p:spPr>
          <a:xfrm>
            <a:off x="757657" y="3274495"/>
            <a:ext cx="6918916" cy="1455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800" b="1"/>
            </a:pPr>
            <a:r>
              <a:t>Declaração</a:t>
            </a:r>
            <a:r>
              <a:rPr b="0"/>
              <a:t> de leitura no final do curso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Picture 2" descr="Picture 2"/>
          <p:cNvPicPr>
            <a:picLocks noChangeAspect="1"/>
          </p:cNvPicPr>
          <p:nvPr/>
        </p:nvPicPr>
        <p:blipFill>
          <a:blip r:embed="rId2"/>
          <a:srcRect r="10933"/>
          <a:stretch>
            <a:fillRect/>
          </a:stretch>
        </p:blipFill>
        <p:spPr>
          <a:xfrm>
            <a:off x="204113" y="1715763"/>
            <a:ext cx="8154726" cy="2458308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1"/>
          <p:cNvSpPr txBox="1"/>
          <p:nvPr/>
        </p:nvSpPr>
        <p:spPr>
          <a:xfrm>
            <a:off x="502919" y="205978"/>
            <a:ext cx="7528561" cy="77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4600" spc="-100">
                <a:solidFill>
                  <a:srgbClr val="008080"/>
                </a:solidFill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r>
              <a:t>Atividade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TextBox 3"/>
          <p:cNvSpPr txBox="1"/>
          <p:nvPr/>
        </p:nvSpPr>
        <p:spPr>
          <a:xfrm>
            <a:off x="5424612" y="3649943"/>
            <a:ext cx="3581909" cy="1369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sz="36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 REUNIÃO</a:t>
            </a:r>
          </a:p>
          <a:p>
            <a:pPr algn="r">
              <a:defRPr sz="48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DA CÉLULA</a:t>
            </a:r>
          </a:p>
        </p:txBody>
      </p:sp>
      <p:sp>
        <p:nvSpPr>
          <p:cNvPr id="163" name="TextBox 6"/>
          <p:cNvSpPr txBox="1"/>
          <p:nvPr/>
        </p:nvSpPr>
        <p:spPr>
          <a:xfrm>
            <a:off x="162682" y="154145"/>
            <a:ext cx="1360167" cy="444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 b="1">
                <a:solidFill>
                  <a:srgbClr val="FFFFFF"/>
                </a:solidFill>
              </a:defRPr>
            </a:lvl1pPr>
          </a:lstStyle>
          <a:p>
            <a:r>
              <a:t>AULA 2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Box 1"/>
          <p:cNvSpPr txBox="1"/>
          <p:nvPr/>
        </p:nvSpPr>
        <p:spPr>
          <a:xfrm>
            <a:off x="757657" y="563801"/>
            <a:ext cx="6918916" cy="850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000" b="1"/>
            </a:pPr>
            <a:r>
              <a:t>Para a </a:t>
            </a:r>
            <a:r>
              <a:rPr>
                <a:solidFill>
                  <a:srgbClr val="006060"/>
                </a:solidFill>
              </a:rPr>
              <a:t>próxima aula</a:t>
            </a:r>
            <a:r>
              <a:t>:</a:t>
            </a:r>
          </a:p>
        </p:txBody>
      </p:sp>
      <p:sp>
        <p:nvSpPr>
          <p:cNvPr id="166" name="TextBox 6"/>
          <p:cNvSpPr txBox="1"/>
          <p:nvPr/>
        </p:nvSpPr>
        <p:spPr>
          <a:xfrm>
            <a:off x="757657" y="2548820"/>
            <a:ext cx="6918916" cy="1777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000" b="1"/>
            </a:pPr>
            <a:r>
              <a:t>Leitura dos</a:t>
            </a:r>
          </a:p>
          <a:p>
            <a:pPr algn="ctr">
              <a:defRPr sz="6000" b="1">
                <a:solidFill>
                  <a:srgbClr val="006060"/>
                </a:solidFill>
              </a:defRPr>
            </a:pPr>
            <a:r>
              <a:t>Capítulos 3 e 4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Apresentação na tela (16:9)</PresentationFormat>
  <Slides>30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1" baseType="lpstr">
      <vt:lpstr>Adjacency</vt:lpstr>
      <vt:lpstr>Apresentação do PowerPoint</vt:lpstr>
      <vt:lpstr>Apresentação do PowerPoint</vt:lpstr>
      <vt:lpstr>Alvo...</vt:lpstr>
      <vt:lpstr>Até 2030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1. Lanche e Comunhão (30’)</vt:lpstr>
      <vt:lpstr>2. Quebra-gelo (15’)</vt:lpstr>
      <vt:lpstr>3. Louvor e Adoração (20’)</vt:lpstr>
      <vt:lpstr>4. Compartilhamento (10’)</vt:lpstr>
      <vt:lpstr>5. Edificação Estudo da Palavra (30’)</vt:lpstr>
      <vt:lpstr>6. Desafios Práticos e Avisos (15’)</vt:lpstr>
      <vt:lpstr>7. Outras Considerações</vt:lpstr>
      <vt:lpstr>1. Coração Puro</vt:lpstr>
      <vt:lpstr>2. Braços Acolhedores</vt:lpstr>
      <vt:lpstr>Encontro (15’)</vt:lpstr>
      <vt:lpstr>Exaltação (20’)</vt:lpstr>
      <vt:lpstr>Edificação (40’)</vt:lpstr>
      <vt:lpstr>Evangelismo (15’)</vt:lpstr>
      <vt:lpstr>3. Pernas que suportam</vt:lpstr>
      <vt:lpstr>4. Alma aberta</vt:lpstr>
      <vt:lpstr>5. Mente Curiosa</vt:lpstr>
      <vt:lpstr>6. Ouvidos para ouvir</vt:lpstr>
      <vt:lpstr>7. Lingua encorajadora</vt:lpstr>
      <vt:lpstr>8. Mãos afetuosas</vt:lpstr>
      <vt:lpstr>9. Andando juntos</vt:lpstr>
      <vt:lpstr>10. Olhos que observam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Leidivone Caetano</cp:lastModifiedBy>
  <cp:revision>1</cp:revision>
  <dcterms:modified xsi:type="dcterms:W3CDTF">2023-05-10T09:31:32Z</dcterms:modified>
</cp:coreProperties>
</file>